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70" r:id="rId3"/>
    <p:sldId id="257" r:id="rId4"/>
    <p:sldId id="260" r:id="rId5"/>
    <p:sldId id="262" r:id="rId6"/>
    <p:sldId id="265" r:id="rId7"/>
    <p:sldId id="266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0F0D1-2D2C-4BB7-AED0-B64A12FCF65C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ADEF1-9F75-4146-B30D-D5DE80FACE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77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ADEF1-9F75-4146-B30D-D5DE80FACEC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5F0050-FD65-4805-8A0A-BC8BEE3614E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6576B18-70C0-4F1F-87DD-1027E4608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>
            <a:off x="428596" y="785794"/>
            <a:ext cx="7772400" cy="14700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Impact"/>
              </a:rPr>
              <a:t>Информационно – творческий проект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1"/>
              </a:solidFill>
              <a:effectLst/>
              <a:latin typeface="Impac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2500306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B0F0"/>
                </a:solidFill>
              </a:rPr>
              <a:t>Здоровому быть здорово!</a:t>
            </a:r>
            <a:endParaRPr lang="ru-RU" sz="5400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43372" y="5857892"/>
            <a:ext cx="3396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Подготовительная «Б» группа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6" name="Picture 3" descr="C:\Documents and Settings\admin\Мои документы\detia-86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02901"/>
            <a:ext cx="1285884" cy="1995337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7267604" cy="602713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Актуальность: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современном этапе проблема профилактики здоровья детей является одной из самых актуальных. Сегодня уже ни у кого не вызывает сомнения положение о том, что формирование здоровья - не только и не столько задача медицинских работников, сколько психолого-педагогическая проблема. Стало очевидно, что без формирования у людей потребности в сохранении и укреплении своего здоровья, задачу не решить. Анализ состояния здоровья наших воспитанников показал, что залогом хорошего самочувствия детей является физическое развитие, закаливание, профилактика заболеваний.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Воспитание осознанного отношения детей к сохранению своего здоровья.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Укрепление здоровья детей, развитие физических качеств.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компетентности родителей в решении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проблемы сохранения здоровья детей.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Тип проекта: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информационно – творческий, групповой.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Формы реализации проекта: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занятия, беседы, игры,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сотрудничество с родителями.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Срок реализации проекта: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20.10.14 – 31.10.14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499" y="553245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работа </a:t>
            </a: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детьми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7239000" cy="4846320"/>
          </a:xfrm>
        </p:spPr>
        <p:txBody>
          <a:bodyPr/>
          <a:lstStyle/>
          <a:p>
            <a:r>
              <a:rPr lang="ru-RU" sz="1800" b="1" dirty="0" smtClean="0"/>
              <a:t>20.10.14</a:t>
            </a:r>
            <a:r>
              <a:rPr lang="ru-RU" sz="1800" dirty="0" smtClean="0"/>
              <a:t>  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Беседа: «Витамины я люблю –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быть здоровым я хочу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20.10.14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Блиц опрос для детей «Что я знаю о здоровье?»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21.10.14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Беседа: «Уход за зубами»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21.03.14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Изготовление макета «Предметы гигиены»</a:t>
            </a:r>
          </a:p>
          <a:p>
            <a:pPr>
              <a:buNone/>
            </a:pP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7" name="Рисунок 6" descr="http://images.myshared.ru/453561/slide_7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3"/>
          <a:stretch/>
        </p:blipFill>
        <p:spPr bwMode="auto">
          <a:xfrm rot="974541">
            <a:off x="5312243" y="1444276"/>
            <a:ext cx="2520008" cy="1648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 descr="http://chudostranichki.ru/sites/default/files/5-2011/boyte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504" y="3412067"/>
            <a:ext cx="210260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do.stdvorec.berestovica.edu.by/sm.aspx?guid=289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2" t="28606" r="17747" b="17091"/>
          <a:stretch/>
        </p:blipFill>
        <p:spPr bwMode="auto">
          <a:xfrm>
            <a:off x="6228184" y="4293096"/>
            <a:ext cx="2305503" cy="134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7239000" cy="4846320"/>
          </a:xfrm>
        </p:spPr>
        <p:txBody>
          <a:bodyPr/>
          <a:lstStyle/>
          <a:p>
            <a:r>
              <a:rPr lang="ru-RU" sz="1600" b="1" dirty="0" smtClean="0"/>
              <a:t>22.10.14  </a:t>
            </a:r>
          </a:p>
          <a:p>
            <a:pPr>
              <a:buNone/>
            </a:pPr>
            <a:r>
              <a:rPr lang="ru-RU" sz="1600" dirty="0" smtClean="0"/>
              <a:t>Чтение художественной литературы: </a:t>
            </a:r>
          </a:p>
          <a:p>
            <a:pPr>
              <a:buNone/>
            </a:pPr>
            <a:r>
              <a:rPr lang="ru-RU" sz="1600" dirty="0" smtClean="0"/>
              <a:t>Настя Болюбаш «Чтоб здоровым быть»</a:t>
            </a:r>
            <a:endParaRPr lang="ru-RU" dirty="0" smtClean="0"/>
          </a:p>
          <a:p>
            <a:r>
              <a:rPr lang="ru-RU" sz="1600" dirty="0" smtClean="0"/>
              <a:t>Разгадывание  кроссвордов о спорте и здоровье.</a:t>
            </a:r>
          </a:p>
          <a:p>
            <a:r>
              <a:rPr lang="ru-RU" sz="1600" dirty="0" smtClean="0"/>
              <a:t>Спортивное развлечение «Весёлые старты»</a:t>
            </a:r>
          </a:p>
          <a:p>
            <a:endParaRPr lang="ru-RU" sz="1600" dirty="0" smtClean="0"/>
          </a:p>
          <a:p>
            <a:pPr>
              <a:buNone/>
            </a:pPr>
            <a:r>
              <a:rPr lang="ru-RU" sz="1600" b="1" dirty="0" smtClean="0"/>
              <a:t>22.10.14</a:t>
            </a:r>
            <a:r>
              <a:rPr lang="ru-RU" sz="1600" dirty="0" smtClean="0"/>
              <a:t>  </a:t>
            </a:r>
            <a:r>
              <a:rPr lang="ru-RU" sz="1600" dirty="0"/>
              <a:t>Беседа: «Здоровое питание»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/>
              <a:t>Познавательное занятие «Где прячется здоровье?»</a:t>
            </a:r>
          </a:p>
          <a:p>
            <a:endParaRPr lang="ru-RU" sz="1600" dirty="0"/>
          </a:p>
          <a:p>
            <a:endParaRPr lang="ru-RU" sz="1600" dirty="0" smtClean="0"/>
          </a:p>
          <a:p>
            <a:endParaRPr lang="ru-RU" sz="1600" dirty="0" smtClean="0"/>
          </a:p>
        </p:txBody>
      </p:sp>
      <p:pic>
        <p:nvPicPr>
          <p:cNvPr id="2050" name="Picture 2" descr="C:\Users\Дмитрий\Desktop\ФОТОСПОРТ\DSCN14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863211"/>
            <a:ext cx="1668173" cy="125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Дмитрий\Desktop\ФОТОСПОРТ\DSCN15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988840"/>
            <a:ext cx="1636724" cy="122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Дмитрий\Desktop\ФОТОСПОРТ\DSCN142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161" y="3858663"/>
            <a:ext cx="2297047" cy="172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7239000" cy="435771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24.10.14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Изготовление пособия </a:t>
            </a:r>
          </a:p>
          <a:p>
            <a:pPr>
              <a:buNone/>
            </a:pPr>
            <a:r>
              <a:rPr lang="ru-RU" sz="1800" dirty="0" smtClean="0"/>
              <a:t>для развития дыхания</a:t>
            </a:r>
            <a:endParaRPr lang="ru-RU" dirty="0" smtClean="0"/>
          </a:p>
          <a:p>
            <a:r>
              <a:rPr lang="ru-RU" sz="1800" b="1" dirty="0" smtClean="0"/>
              <a:t>27.10.14</a:t>
            </a:r>
            <a:r>
              <a:rPr lang="ru-RU" sz="1800" dirty="0" smtClean="0"/>
              <a:t>  </a:t>
            </a:r>
          </a:p>
          <a:p>
            <a:pPr>
              <a:buNone/>
            </a:pPr>
            <a:r>
              <a:rPr lang="ru-RU" sz="1800" dirty="0" smtClean="0"/>
              <a:t>Чтение художественной литературы: Андрей Усачёв «О ногтях»</a:t>
            </a:r>
          </a:p>
          <a:p>
            <a:r>
              <a:rPr lang="ru-RU" sz="1800" b="1" dirty="0" smtClean="0"/>
              <a:t>28.10.14  </a:t>
            </a:r>
          </a:p>
          <a:p>
            <a:pPr>
              <a:buNone/>
            </a:pPr>
            <a:r>
              <a:rPr lang="ru-RU" sz="1800" dirty="0" smtClean="0"/>
              <a:t>Выставка рисунков «Что нам нужно для здоровья»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000496" y="521495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43008" y="479945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b="1" dirty="0" smtClean="0"/>
              <a:t> 29.10.14  </a:t>
            </a:r>
          </a:p>
          <a:p>
            <a:pPr>
              <a:buNone/>
            </a:pPr>
            <a:r>
              <a:rPr lang="ru-RU" dirty="0" smtClean="0"/>
              <a:t>Чтение художественной литературы: Лидия Гржибовская «О зубах»</a:t>
            </a:r>
          </a:p>
        </p:txBody>
      </p:sp>
      <p:pic>
        <p:nvPicPr>
          <p:cNvPr id="1026" name="Picture 2" descr="C:\Users\Дмитрий\Desktop\ФОТОСПОРТ\DSCN148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334" y="692696"/>
            <a:ext cx="1382095" cy="103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 descr="http://youpainter.ru/sites/default/files/styles/painting/public/users/daniil_lazarev/daniil_lazarev_sport_eto_zdorove.jpg?itok=uMcaBm1Q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658" y="3399626"/>
            <a:ext cx="1847293" cy="12986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http://pbprog.ru/upload/medialibrary/975/ShonichevaSveta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259" y="3399626"/>
            <a:ext cx="1219200" cy="17995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5900750" cy="680068"/>
          </a:xfrm>
        </p:spPr>
        <p:txBody>
          <a:bodyPr>
            <a:normAutofit/>
          </a:bodyPr>
          <a:lstStyle/>
          <a:p>
            <a:pPr algn="ctr"/>
            <a:r>
              <a:rPr lang="ru-RU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Работа</a:t>
            </a:r>
            <a:r>
              <a:rPr lang="ru-RU" sz="2800" dirty="0" smtClean="0">
                <a:solidFill>
                  <a:schemeClr val="accent5"/>
                </a:solidFill>
              </a:rPr>
              <a:t> </a:t>
            </a:r>
            <a:r>
              <a:rPr lang="ru-RU" sz="2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родителями</a:t>
            </a:r>
            <a:endParaRPr lang="ru-RU" sz="2800" dirty="0">
              <a:solidFill>
                <a:schemeClr val="accent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7124728" cy="5312752"/>
          </a:xfrm>
        </p:spPr>
        <p:txBody>
          <a:bodyPr/>
          <a:lstStyle/>
          <a:p>
            <a:r>
              <a:rPr lang="ru-RU" sz="1800" b="1" dirty="0" smtClean="0"/>
              <a:t>13.10.14  </a:t>
            </a:r>
          </a:p>
          <a:p>
            <a:pPr>
              <a:buNone/>
            </a:pPr>
            <a:r>
              <a:rPr lang="ru-RU" sz="1800" dirty="0" smtClean="0"/>
              <a:t>Изготовление книжек – малышек </a:t>
            </a:r>
          </a:p>
          <a:p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Памятка </a:t>
            </a:r>
          </a:p>
          <a:p>
            <a:pPr>
              <a:buNone/>
            </a:pPr>
            <a:r>
              <a:rPr lang="ru-RU" sz="1800" dirty="0" smtClean="0"/>
              <a:t>«Как приучить ребёнка </a:t>
            </a:r>
          </a:p>
          <a:p>
            <a:pPr>
              <a:buNone/>
            </a:pPr>
            <a:r>
              <a:rPr lang="ru-RU" sz="1800" dirty="0" smtClean="0"/>
              <a:t>заботиться о своём здоровье»</a:t>
            </a:r>
          </a:p>
          <a:p>
            <a:r>
              <a:rPr lang="ru-RU" sz="1800" b="1" dirty="0" smtClean="0"/>
              <a:t>17.10.14 </a:t>
            </a: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Памятка: «Режим дня в условиях </a:t>
            </a:r>
          </a:p>
          <a:p>
            <a:pPr algn="just">
              <a:buNone/>
            </a:pPr>
            <a:r>
              <a:rPr lang="ru-RU" sz="1800" dirty="0" smtClean="0"/>
              <a:t>семейного воспитания»</a:t>
            </a:r>
          </a:p>
          <a:p>
            <a:pPr>
              <a:buNone/>
            </a:pPr>
            <a:endParaRPr lang="ru-RU" dirty="0" smtClean="0"/>
          </a:p>
          <a:p>
            <a:r>
              <a:rPr lang="ru-RU" sz="1800" b="1" dirty="0" smtClean="0"/>
              <a:t>20.10.14</a:t>
            </a: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Выпуск стенгазеты для родителей «Скоро в школу». </a:t>
            </a:r>
          </a:p>
          <a:p>
            <a:pPr algn="just">
              <a:buNone/>
            </a:pPr>
            <a:r>
              <a:rPr lang="ru-RU" sz="1800" dirty="0" smtClean="0"/>
              <a:t>Тема: «Здоровье ребёнка в наших руках»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143372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8" name="Рисунок 7" descr="http://i1.wp.com/mshishova.ru/wp-content/uploads/2015/04/1245341303_rasporyado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0033">
            <a:off x="5605108" y="1700808"/>
            <a:ext cx="2650247" cy="2592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7239000" cy="5500726"/>
          </a:xfrm>
        </p:spPr>
        <p:txBody>
          <a:bodyPr>
            <a:normAutofit/>
          </a:bodyPr>
          <a:lstStyle/>
          <a:p>
            <a:endParaRPr lang="ru-RU" sz="1800" b="1" dirty="0" smtClean="0"/>
          </a:p>
          <a:p>
            <a:r>
              <a:rPr lang="ru-RU" sz="1800" b="1" dirty="0" smtClean="0"/>
              <a:t>21.10.14</a:t>
            </a: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Заочная викторина «В здоровом теле здоровый дух»</a:t>
            </a:r>
          </a:p>
          <a:p>
            <a:pPr>
              <a:buNone/>
            </a:pPr>
            <a:endParaRPr lang="ru-RU" dirty="0" smtClean="0"/>
          </a:p>
          <a:p>
            <a:r>
              <a:rPr lang="ru-RU" sz="1800" b="1" dirty="0" smtClean="0"/>
              <a:t>22.10.14  </a:t>
            </a:r>
          </a:p>
          <a:p>
            <a:pPr>
              <a:buNone/>
            </a:pPr>
            <a:r>
              <a:rPr lang="ru-RU" sz="1800" dirty="0" smtClean="0"/>
              <a:t>Фотовыставка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Составление кроссвордов о спорте и здоровье.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124" name="Picture 4" descr="C:\Users\User\Desktop\CIMG12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970217">
            <a:off x="607335" y="4125003"/>
            <a:ext cx="2052224" cy="1539169"/>
          </a:xfrm>
          <a:prstGeom prst="rect">
            <a:avLst/>
          </a:prstGeom>
          <a:noFill/>
        </p:spPr>
      </p:pic>
      <p:pic>
        <p:nvPicPr>
          <p:cNvPr id="8" name="Рисунок 7" descr="Картинки по запросу картинки о спорте и здоровье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8" y="4042099"/>
            <a:ext cx="1714500" cy="170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://krupki.edu.minskregion.by/gallery/34/Sport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3" y="1556792"/>
            <a:ext cx="1728192" cy="17175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428604"/>
            <a:ext cx="7286676" cy="578647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24.10.14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Памятка: «Профилактика плоскостопия»</a:t>
            </a:r>
          </a:p>
          <a:p>
            <a:endParaRPr lang="ru-RU" dirty="0" smtClean="0"/>
          </a:p>
          <a:p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r>
              <a:rPr lang="ru-RU" sz="1800" b="1" dirty="0" smtClean="0"/>
              <a:t>27.10.14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Консультация: </a:t>
            </a:r>
          </a:p>
          <a:p>
            <a:pPr>
              <a:buNone/>
            </a:pPr>
            <a:r>
              <a:rPr lang="ru-RU" sz="1800" dirty="0" smtClean="0"/>
              <a:t>«О свежем воздухе»</a:t>
            </a:r>
          </a:p>
          <a:p>
            <a:pPr>
              <a:buNone/>
            </a:pPr>
            <a:endParaRPr lang="ru-RU" dirty="0" smtClean="0"/>
          </a:p>
          <a:p>
            <a:r>
              <a:rPr lang="ru-RU" sz="1800" b="1" dirty="0" smtClean="0"/>
              <a:t>28.10.14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Консультация: </a:t>
            </a:r>
          </a:p>
          <a:p>
            <a:pPr>
              <a:buNone/>
            </a:pPr>
            <a:r>
              <a:rPr lang="ru-RU" sz="1800" dirty="0" smtClean="0"/>
              <a:t>«Мифы о жевательной резинке»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500826" y="557214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286512" y="292893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3073" name="Picture 1" descr="J:\CIMG12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291730"/>
            <a:ext cx="2151690" cy="1613767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</p:pic>
      <p:pic>
        <p:nvPicPr>
          <p:cNvPr id="1026" name="Picture 2" descr="http://i.obozrevatel.ua/4/1257993/32483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247" y="2369696"/>
            <a:ext cx="3258979" cy="217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459</TotalTime>
  <Words>371</Words>
  <Application>Microsoft Office PowerPoint</Application>
  <PresentationFormat>Экран (4:3)</PresentationFormat>
  <Paragraphs>88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Информационно – творческий проект</vt:lpstr>
      <vt:lpstr>Презентация PowerPoint</vt:lpstr>
      <vt:lpstr>работа с детьми </vt:lpstr>
      <vt:lpstr>Презентация PowerPoint</vt:lpstr>
      <vt:lpstr>Презентация PowerPoint</vt:lpstr>
      <vt:lpstr>Работа с родителями</vt:lpstr>
      <vt:lpstr>Презентация PowerPoint</vt:lpstr>
      <vt:lpstr>Презентация PowerPoint</vt:lpstr>
    </vt:vector>
  </TitlesOfParts>
  <Company>Wolfish 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 – творческий проект</dc:title>
  <dc:creator>admin</dc:creator>
  <cp:lastModifiedBy>Дмитрий</cp:lastModifiedBy>
  <cp:revision>49</cp:revision>
  <dcterms:created xsi:type="dcterms:W3CDTF">2012-04-15T13:09:49Z</dcterms:created>
  <dcterms:modified xsi:type="dcterms:W3CDTF">2015-11-22T16:10:30Z</dcterms:modified>
</cp:coreProperties>
</file>